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5" r:id="rId2"/>
    <p:sldId id="277" r:id="rId3"/>
    <p:sldId id="278" r:id="rId4"/>
    <p:sldId id="280" r:id="rId5"/>
    <p:sldId id="279" r:id="rId6"/>
    <p:sldId id="263" r:id="rId7"/>
    <p:sldId id="281" r:id="rId8"/>
    <p:sldId id="282" r:id="rId9"/>
    <p:sldId id="283" r:id="rId10"/>
    <p:sldId id="284" r:id="rId11"/>
    <p:sldId id="276" r:id="rId12"/>
    <p:sldId id="287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B0"/>
    <a:srgbClr val="222222"/>
    <a:srgbClr val="29DCD9"/>
    <a:srgbClr val="484896"/>
    <a:srgbClr val="951BA1"/>
    <a:srgbClr val="3E66FF"/>
    <a:srgbClr val="B1A99B"/>
    <a:srgbClr val="63076A"/>
    <a:srgbClr val="E40179"/>
    <a:srgbClr val="0D2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407BD-F5A4-4349-8C1C-C709BA62C883}" v="4" dt="2025-01-17T18:36:52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6491"/>
    <p:restoredTop sz="94795" autoAdjust="0"/>
  </p:normalViewPr>
  <p:slideViewPr>
    <p:cSldViewPr snapToGrid="0" snapToObjects="1">
      <p:cViewPr varScale="1">
        <p:scale>
          <a:sx n="162" d="100"/>
          <a:sy n="162" d="100"/>
        </p:scale>
        <p:origin x="200" y="3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2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38D73-E2A0-614A-9A43-9AE71A67155A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385F2-33E5-B245-BFA1-BE7D65966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25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3A340-A29B-7641-94E9-4E6B42AEABB6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5441F-C280-1941-9960-0F1815E37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0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crodriguez/Library/CloudStorage/OneDrive-ARF-TheAdvertisingResearchFoundation/Desktop/ARF/2025.WORK/AUDIENCEXSCIENCE/LOGO/2025/axs25_logo.png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//Users/crodriguez/Library/CloudStorage/OneDrive-ARF-TheAdvertisingResearchFoundation/Desktop/ARF/2024.WORK/ARF%20HOUSE/LOGO/ARF/the%20arf_signature%20logo.png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3DCF344-0DBB-DA58-922A-B30DB1A7C386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purple and blue text on a black background&#10;&#10;Description automatically generated">
            <a:extLst>
              <a:ext uri="{FF2B5EF4-FFF2-40B4-BE49-F238E27FC236}">
                <a16:creationId xmlns:a16="http://schemas.microsoft.com/office/drawing/2014/main" id="{94BFA13B-A35C-FCED-7EBD-AF861708DE35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1810503" y="2322257"/>
            <a:ext cx="5524500" cy="1270000"/>
          </a:xfrm>
          <a:prstGeom prst="rect">
            <a:avLst/>
          </a:prstGeom>
        </p:spPr>
      </p:pic>
      <p:pic>
        <p:nvPicPr>
          <p:cNvPr id="9" name="Picture 8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6668CF11-8F99-2781-9993-6F7E697F3AE5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/>
          <a:stretch>
            <a:fillRect/>
          </a:stretch>
        </p:blipFill>
        <p:spPr>
          <a:xfrm>
            <a:off x="2973375" y="915973"/>
            <a:ext cx="3208162" cy="943577"/>
          </a:xfrm>
          <a:prstGeom prst="rect">
            <a:avLst/>
          </a:prstGeom>
        </p:spPr>
      </p:pic>
      <p:sp>
        <p:nvSpPr>
          <p:cNvPr id="7" name="Subtitle 5">
            <a:extLst>
              <a:ext uri="{FF2B5EF4-FFF2-40B4-BE49-F238E27FC236}">
                <a16:creationId xmlns:a16="http://schemas.microsoft.com/office/drawing/2014/main" id="{EF1F0F5F-44D9-DCB0-5E17-FF74AFBA2CCF}"/>
              </a:ext>
            </a:extLst>
          </p:cNvPr>
          <p:cNvSpPr txBox="1">
            <a:spLocks/>
          </p:cNvSpPr>
          <p:nvPr userDrawn="1"/>
        </p:nvSpPr>
        <p:spPr>
          <a:xfrm>
            <a:off x="7197429" y="4714496"/>
            <a:ext cx="1714229" cy="38679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spc="150" baseline="0" dirty="0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</a:t>
            </a:r>
            <a:r>
              <a:rPr lang="en-US" sz="1800" b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ARF</a:t>
            </a:r>
            <a:r>
              <a:rPr lang="en-US" sz="1800" b="1" i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AxS</a:t>
            </a:r>
            <a:endParaRPr lang="en-US" sz="1800" b="1" i="0" spc="150" baseline="0" dirty="0">
              <a:solidFill>
                <a:srgbClr val="00A7B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76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9" y="1235607"/>
            <a:ext cx="8173660" cy="930471"/>
          </a:xfrm>
          <a:prstGeom prst="rect">
            <a:avLst/>
          </a:prstGeom>
          <a:noFill/>
        </p:spPr>
        <p:txBody>
          <a:bodyPr wrap="square" lIns="137160" tIns="91440" bIns="0" rtlCol="0" anchor="ctr" anchorCtr="0">
            <a:noAutofit/>
          </a:bodyPr>
          <a:lstStyle>
            <a:lvl1pPr marL="0"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b="1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lvl="0" algn="l">
              <a:lnSpc>
                <a:spcPct val="80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8" y="2662301"/>
            <a:ext cx="8173660" cy="1314450"/>
          </a:xfrm>
        </p:spPr>
        <p:txBody>
          <a:bodyPr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buFont typeface="Arial"/>
              <a:buNone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Subtitle 5">
            <a:extLst>
              <a:ext uri="{FF2B5EF4-FFF2-40B4-BE49-F238E27FC236}">
                <a16:creationId xmlns:a16="http://schemas.microsoft.com/office/drawing/2014/main" id="{4222DE1D-E68C-52A5-E98A-78492A1F7949}"/>
              </a:ext>
            </a:extLst>
          </p:cNvPr>
          <p:cNvSpPr txBox="1">
            <a:spLocks/>
          </p:cNvSpPr>
          <p:nvPr userDrawn="1"/>
        </p:nvSpPr>
        <p:spPr>
          <a:xfrm>
            <a:off x="7197429" y="4714496"/>
            <a:ext cx="1714229" cy="38679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spc="150" baseline="0" dirty="0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</a:t>
            </a:r>
            <a:r>
              <a:rPr lang="en-US" sz="1800" b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ARF</a:t>
            </a:r>
            <a:r>
              <a:rPr lang="en-US" sz="1800" b="1" i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AxS</a:t>
            </a:r>
            <a:endParaRPr lang="en-US" sz="1800" b="1" i="0" spc="150" baseline="0" dirty="0">
              <a:solidFill>
                <a:srgbClr val="00A7B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ACD31A5-BC57-252C-6611-098A566A117E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662378"/>
            <a:ext cx="9144000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3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>
            <a:extLst>
              <a:ext uri="{FF2B5EF4-FFF2-40B4-BE49-F238E27FC236}">
                <a16:creationId xmlns:a16="http://schemas.microsoft.com/office/drawing/2014/main" id="{A8702FA6-6080-1BC2-1268-9B25270F2B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078" y="929239"/>
            <a:ext cx="7203731" cy="930472"/>
          </a:xfrm>
        </p:spPr>
        <p:txBody>
          <a:bodyPr lIns="164592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dirty="0"/>
          </a:p>
        </p:txBody>
      </p:sp>
      <p:sp>
        <p:nvSpPr>
          <p:cNvPr id="8" name="Subtitle 5">
            <a:extLst>
              <a:ext uri="{FF2B5EF4-FFF2-40B4-BE49-F238E27FC236}">
                <a16:creationId xmlns:a16="http://schemas.microsoft.com/office/drawing/2014/main" id="{208A3902-E531-79AD-C1E1-C75A63ADF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764" y="3348539"/>
            <a:ext cx="2037608" cy="131445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D7DB67-E3FA-A97F-6E7D-29EC0F6E173C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662378"/>
            <a:ext cx="9144000" cy="45719"/>
          </a:xfrm>
          <a:prstGeom prst="rect">
            <a:avLst/>
          </a:prstGeom>
        </p:spPr>
      </p:pic>
      <p:sp>
        <p:nvSpPr>
          <p:cNvPr id="2" name="Subtitle 5">
            <a:extLst>
              <a:ext uri="{FF2B5EF4-FFF2-40B4-BE49-F238E27FC236}">
                <a16:creationId xmlns:a16="http://schemas.microsoft.com/office/drawing/2014/main" id="{E3C128E8-306A-9E6B-065B-943AAA411448}"/>
              </a:ext>
            </a:extLst>
          </p:cNvPr>
          <p:cNvSpPr txBox="1">
            <a:spLocks/>
          </p:cNvSpPr>
          <p:nvPr userDrawn="1"/>
        </p:nvSpPr>
        <p:spPr>
          <a:xfrm>
            <a:off x="7197429" y="4714496"/>
            <a:ext cx="1714229" cy="38679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spc="150" baseline="0" dirty="0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</a:t>
            </a:r>
            <a:r>
              <a:rPr lang="en-US" sz="1800" b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ARF</a:t>
            </a:r>
            <a:r>
              <a:rPr lang="en-US" sz="1800" b="1" i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AxS</a:t>
            </a:r>
            <a:endParaRPr lang="en-US" sz="1800" b="1" i="0" spc="150" baseline="0" dirty="0">
              <a:solidFill>
                <a:srgbClr val="00A7B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4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F5229A1-BAA6-B946-9526-30AA95A9C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15" y="1504325"/>
            <a:ext cx="8631504" cy="32505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3038" lvl="0" indent="-173038" algn="l" defTabSz="4572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charset="0"/>
              <a:buChar char="•"/>
              <a:tabLst/>
            </a:pPr>
            <a:r>
              <a:rPr lang="en-US" dirty="0"/>
              <a:t>Click to edit Master text styles</a:t>
            </a:r>
          </a:p>
          <a:p>
            <a:pPr marL="347663" lvl="1" indent="-179388" algn="l" defTabSz="4572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Helvetica" charset="0"/>
              <a:buChar char="»"/>
              <a:tabLst/>
            </a:pPr>
            <a:r>
              <a:rPr lang="en-US" dirty="0"/>
              <a:t>Second level</a:t>
            </a:r>
          </a:p>
          <a:p>
            <a:pPr marL="515938" lvl="2" indent="-168275" algn="l" defTabSz="4572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charset="0"/>
              <a:buChar char="•"/>
              <a:tabLst/>
            </a:pPr>
            <a:r>
              <a:rPr lang="en-US" dirty="0"/>
              <a:t>Third level</a:t>
            </a:r>
          </a:p>
        </p:txBody>
      </p:sp>
      <p:sp>
        <p:nvSpPr>
          <p:cNvPr id="6" name="Title Placeholder 3">
            <a:extLst>
              <a:ext uri="{FF2B5EF4-FFF2-40B4-BE49-F238E27FC236}">
                <a16:creationId xmlns:a16="http://schemas.microsoft.com/office/drawing/2014/main" id="{5C8BFCC8-6712-8442-A8B2-A27B42BD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15" y="748101"/>
            <a:ext cx="8629843" cy="609221"/>
          </a:xfrm>
          <a:prstGeom prst="rect">
            <a:avLst/>
          </a:prstGeom>
        </p:spPr>
        <p:txBody>
          <a:bodyPr vert="horz" lIns="91440" tIns="4572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541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3800008" y="1551172"/>
            <a:ext cx="5111650" cy="3335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charset="0"/>
              <a:buChar char="•"/>
              <a:tabLst/>
              <a:defRPr sz="1600" b="0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623887" indent="-28575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Helvetica" charset="0"/>
              <a:buChar char="»"/>
              <a:tabLst/>
              <a:defRPr lang="en-US" sz="1600" b="0" i="0" kern="12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801688" indent="-169863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Char char="•"/>
              <a:tabLst/>
              <a:defRPr sz="1600" b="0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marL="517525" lvl="1" indent="-179388" algn="l" defTabSz="4572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LucidaGrande" charset="0"/>
              <a:buChar char="◦"/>
              <a:tabLst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281815" y="1558357"/>
            <a:ext cx="3316574" cy="1896876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baseline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Insert picture</a:t>
            </a:r>
          </a:p>
        </p:txBody>
      </p:sp>
      <p:sp>
        <p:nvSpPr>
          <p:cNvPr id="7" name="Title Placeholder 3">
            <a:extLst>
              <a:ext uri="{FF2B5EF4-FFF2-40B4-BE49-F238E27FC236}">
                <a16:creationId xmlns:a16="http://schemas.microsoft.com/office/drawing/2014/main" id="{09BCF10A-7DBC-C648-A2BF-6324E0C2D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15" y="748101"/>
            <a:ext cx="8629843" cy="609221"/>
          </a:xfrm>
          <a:prstGeom prst="rect">
            <a:avLst/>
          </a:prstGeom>
        </p:spPr>
        <p:txBody>
          <a:bodyPr vert="horz" lIns="91440" tIns="4572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3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>
            <a:extLst>
              <a:ext uri="{FF2B5EF4-FFF2-40B4-BE49-F238E27FC236}">
                <a16:creationId xmlns:a16="http://schemas.microsoft.com/office/drawing/2014/main" id="{544DD2C4-40B2-7047-9ACA-75343B06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15" y="748101"/>
            <a:ext cx="8629843" cy="609221"/>
          </a:xfrm>
          <a:prstGeom prst="rect">
            <a:avLst/>
          </a:prstGeom>
        </p:spPr>
        <p:txBody>
          <a:bodyPr vert="horz" lIns="91440" tIns="4572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85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0DEE76-17F2-5BFA-FE91-4A06AB0B846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671640"/>
            <a:ext cx="9144000" cy="4471860"/>
          </a:xfrm>
          <a:prstGeom prst="rect">
            <a:avLst/>
          </a:prstGeom>
        </p:spPr>
      </p:pic>
      <p:sp>
        <p:nvSpPr>
          <p:cNvPr id="4" name="Subtitle 5">
            <a:extLst>
              <a:ext uri="{FF2B5EF4-FFF2-40B4-BE49-F238E27FC236}">
                <a16:creationId xmlns:a16="http://schemas.microsoft.com/office/drawing/2014/main" id="{56D9BB2B-021E-BB85-7697-9F0ECA3B160A}"/>
              </a:ext>
            </a:extLst>
          </p:cNvPr>
          <p:cNvSpPr txBox="1">
            <a:spLocks/>
          </p:cNvSpPr>
          <p:nvPr userDrawn="1"/>
        </p:nvSpPr>
        <p:spPr>
          <a:xfrm>
            <a:off x="7197429" y="4714496"/>
            <a:ext cx="1714229" cy="38679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spc="150" baseline="0" dirty="0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</a:t>
            </a:r>
            <a:r>
              <a:rPr lang="en-US" sz="1800" b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ARF</a:t>
            </a:r>
            <a:r>
              <a:rPr lang="en-US" sz="1800" b="1" i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AxS</a:t>
            </a:r>
            <a:endParaRPr lang="en-US" sz="1800" b="1" i="0" spc="150" baseline="0" dirty="0">
              <a:solidFill>
                <a:srgbClr val="00A7B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63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4971B4-7E92-71A5-5A34-D4D3127F2380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6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file:////Users/crodriguez/Library/CloudStorage/OneDrive-ARF-TheAdvertisingResearchFoundation/Desktop/ARF/2025.WORK/AUDIENCEXSCIENCE/LOGO/2025/axs25_logo.png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file:////Users/crodriguez/Library/CloudStorage/OneDrive-ARF-TheAdvertisingResearchFoundation/Desktop/ARF/2024.WORK/ARF%20HOUSE/LOGO/ARF/the%20arf%20sm_signature%20logo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and blue text on a black background&#10;&#10;Description automatically generated">
            <a:extLst>
              <a:ext uri="{FF2B5EF4-FFF2-40B4-BE49-F238E27FC236}">
                <a16:creationId xmlns:a16="http://schemas.microsoft.com/office/drawing/2014/main" id="{39E7AB01-BEA7-CA7E-3E06-A4096241A5A4}"/>
              </a:ext>
            </a:extLst>
          </p:cNvPr>
          <p:cNvPicPr>
            <a:picLocks noChangeAspect="1"/>
          </p:cNvPicPr>
          <p:nvPr userDrawn="1"/>
        </p:nvPicPr>
        <p:blipFill>
          <a:blip r:embed="rId10" r:link="rId11"/>
          <a:stretch>
            <a:fillRect/>
          </a:stretch>
        </p:blipFill>
        <p:spPr>
          <a:xfrm>
            <a:off x="7401459" y="152178"/>
            <a:ext cx="1627968" cy="3742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A565B08-42C0-BCAD-A297-974C9A96F974}"/>
              </a:ext>
            </a:extLst>
          </p:cNvPr>
          <p:cNvPicPr/>
          <p:nvPr userDrawn="1"/>
        </p:nvPicPr>
        <p:blipFill>
          <a:blip r:embed="rId12"/>
          <a:stretch>
            <a:fillRect/>
          </a:stretch>
        </p:blipFill>
        <p:spPr>
          <a:xfrm>
            <a:off x="0" y="662378"/>
            <a:ext cx="9144000" cy="45719"/>
          </a:xfrm>
          <a:prstGeom prst="rect">
            <a:avLst/>
          </a:prstGeom>
        </p:spPr>
      </p:pic>
      <p:pic>
        <p:nvPicPr>
          <p:cNvPr id="17" name="Picture 16" descr="A black and blue text&#10;&#10;Description automatically generated">
            <a:extLst>
              <a:ext uri="{FF2B5EF4-FFF2-40B4-BE49-F238E27FC236}">
                <a16:creationId xmlns:a16="http://schemas.microsoft.com/office/drawing/2014/main" id="{D72C70DF-92D2-705F-9660-94A9DD755D90}"/>
              </a:ext>
            </a:extLst>
          </p:cNvPr>
          <p:cNvPicPr>
            <a:picLocks noChangeAspect="1"/>
          </p:cNvPicPr>
          <p:nvPr userDrawn="1"/>
        </p:nvPicPr>
        <p:blipFill>
          <a:blip r:embed="rId13" r:link="rId14"/>
          <a:stretch>
            <a:fillRect/>
          </a:stretch>
        </p:blipFill>
        <p:spPr>
          <a:xfrm>
            <a:off x="113813" y="172876"/>
            <a:ext cx="1923977" cy="32685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15" y="1614900"/>
            <a:ext cx="8631504" cy="3319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3038" lvl="0" indent="-173038" algn="l" defTabSz="4572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 charset="0"/>
              <a:buChar char="•"/>
              <a:tabLst/>
            </a:pPr>
            <a:r>
              <a:rPr lang="en-US" dirty="0"/>
              <a:t>Click to edit Master text styles</a:t>
            </a:r>
          </a:p>
          <a:p>
            <a:pPr marL="347663" lvl="1" indent="-179388" algn="l" defTabSz="4572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Helvetica" charset="0"/>
              <a:buChar char="»"/>
              <a:tabLst/>
            </a:pPr>
            <a:r>
              <a:rPr lang="en-US" dirty="0"/>
              <a:t>Second level</a:t>
            </a:r>
          </a:p>
          <a:p>
            <a:pPr marL="515938" lvl="2" indent="-168275" algn="l" defTabSz="4572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charset="0"/>
              <a:buChar char="•"/>
              <a:tabLst/>
            </a:pPr>
            <a:r>
              <a:rPr lang="en-US" dirty="0"/>
              <a:t>Third level</a:t>
            </a: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281815" y="858676"/>
            <a:ext cx="8629843" cy="609221"/>
          </a:xfrm>
          <a:prstGeom prst="rect">
            <a:avLst/>
          </a:prstGeom>
        </p:spPr>
        <p:txBody>
          <a:bodyPr vert="horz" lIns="91440" tIns="4572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Subtitle 5">
            <a:extLst>
              <a:ext uri="{FF2B5EF4-FFF2-40B4-BE49-F238E27FC236}">
                <a16:creationId xmlns:a16="http://schemas.microsoft.com/office/drawing/2014/main" id="{0417273B-EA6E-3F52-9ADD-05EC382EFA07}"/>
              </a:ext>
            </a:extLst>
          </p:cNvPr>
          <p:cNvSpPr txBox="1">
            <a:spLocks/>
          </p:cNvSpPr>
          <p:nvPr userDrawn="1"/>
        </p:nvSpPr>
        <p:spPr>
          <a:xfrm>
            <a:off x="7197429" y="4714496"/>
            <a:ext cx="1714229" cy="38679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spc="150" baseline="0" dirty="0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</a:t>
            </a:r>
            <a:r>
              <a:rPr lang="en-US" sz="1800" b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ARF</a:t>
            </a:r>
            <a:r>
              <a:rPr lang="en-US" sz="1800" b="1" i="0" spc="150" baseline="0" dirty="0" err="1">
                <a:solidFill>
                  <a:srgbClr val="00A7B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AxS</a:t>
            </a:r>
            <a:endParaRPr lang="en-US" sz="1800" b="1" i="0" spc="150" baseline="0" dirty="0">
              <a:solidFill>
                <a:srgbClr val="00A7B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9" r:id="rId3"/>
    <p:sldLayoutId id="2147483650" r:id="rId4"/>
    <p:sldLayoutId id="2147483658" r:id="rId5"/>
    <p:sldLayoutId id="2147483654" r:id="rId6"/>
    <p:sldLayoutId id="2147483661" r:id="rId7"/>
    <p:sldLayoutId id="2147483662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lang="en-US" sz="2400" b="1" i="0" kern="1200">
          <a:solidFill>
            <a:schemeClr val="tx1"/>
          </a:solidFill>
          <a:effectLst/>
          <a:latin typeface="Verdana" charset="0"/>
          <a:ea typeface="Verdana" charset="0"/>
          <a:cs typeface="Verdana" charset="0"/>
        </a:defRPr>
      </a:lvl1pPr>
    </p:titleStyle>
    <p:bodyStyle>
      <a:lvl1pPr marL="227013" indent="-227013" algn="l" defTabSz="457200" rtl="0" eaLnBrk="1" latinLnBrk="0" hangingPunct="1">
        <a:lnSpc>
          <a:spcPct val="102000"/>
        </a:lnSpc>
        <a:spcBef>
          <a:spcPts val="800"/>
        </a:spcBef>
        <a:spcAft>
          <a:spcPts val="0"/>
        </a:spcAft>
        <a:buClr>
          <a:schemeClr val="tx1"/>
        </a:buClr>
        <a:buSzPct val="100000"/>
        <a:buFont typeface="Arial" charset="0"/>
        <a:buChar char="•"/>
        <a:tabLst/>
        <a:defRPr lang="en-US" sz="1800" b="0" i="0" kern="1200" dirty="0" smtClean="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marL="454025" indent="-285750" algn="l" defTabSz="457200" rtl="0" eaLnBrk="1" latinLnBrk="0" hangingPunct="1">
        <a:lnSpc>
          <a:spcPct val="102000"/>
        </a:lnSpc>
        <a:spcBef>
          <a:spcPts val="0"/>
        </a:spcBef>
        <a:spcAft>
          <a:spcPts val="0"/>
        </a:spcAft>
        <a:buSzPct val="100000"/>
        <a:buFont typeface="Courier New" charset="0"/>
        <a:buChar char="o"/>
        <a:tabLst/>
        <a:defRPr lang="en-US" sz="1600" b="0" i="0" kern="1200" dirty="0" smtClean="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633413" indent="-285750" algn="l" defTabSz="457200" rtl="0" eaLnBrk="1" latinLnBrk="0" hangingPunct="1">
        <a:lnSpc>
          <a:spcPct val="102000"/>
        </a:lnSpc>
        <a:spcBef>
          <a:spcPts val="0"/>
        </a:spcBef>
        <a:spcAft>
          <a:spcPts val="0"/>
        </a:spcAft>
        <a:buSzPct val="100000"/>
        <a:buFont typeface="Arial" charset="0"/>
        <a:buChar char="•"/>
        <a:tabLst/>
        <a:defRPr lang="en-US" sz="1600" b="0" i="0" kern="1200" dirty="0" smtClean="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971550" indent="-169863" algn="l" defTabSz="457200" rtl="0" eaLnBrk="1" latinLnBrk="0" hangingPunct="1">
        <a:lnSpc>
          <a:spcPct val="85000"/>
        </a:lnSpc>
        <a:spcBef>
          <a:spcPts val="9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1413" indent="-169863" algn="l" defTabSz="457200" rtl="0" eaLnBrk="1" latinLnBrk="0" hangingPunct="1">
        <a:lnSpc>
          <a:spcPct val="85000"/>
        </a:lnSpc>
        <a:spcBef>
          <a:spcPts val="9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36" userDrawn="1">
          <p15:clr>
            <a:srgbClr val="F26B43"/>
          </p15:clr>
        </p15:guide>
        <p15:guide id="2" orient="horz" pos="156" userDrawn="1">
          <p15:clr>
            <a:srgbClr val="F26B43"/>
          </p15:clr>
        </p15:guide>
        <p15:guide id="4" pos="5496" userDrawn="1">
          <p15:clr>
            <a:srgbClr val="F26B43"/>
          </p15:clr>
        </p15:guide>
        <p15:guide id="5" pos="960" userDrawn="1">
          <p15:clr>
            <a:srgbClr val="F26B43"/>
          </p15:clr>
        </p15:guide>
        <p15:guide id="6" orient="horz" pos="29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82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 idx="4294967295"/>
          </p:nvPr>
        </p:nvSpPr>
        <p:spPr>
          <a:xfrm>
            <a:off x="544078" y="928688"/>
            <a:ext cx="7204075" cy="930275"/>
          </a:xfrm>
        </p:spPr>
        <p:txBody>
          <a:bodyPr lIns="164592"/>
          <a:lstStyle/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Subtitle 5"/>
          <p:cNvSpPr>
            <a:spLocks noGrp="1"/>
          </p:cNvSpPr>
          <p:nvPr>
            <p:ph type="subTitle" idx="4294967295"/>
          </p:nvPr>
        </p:nvSpPr>
        <p:spPr>
          <a:xfrm>
            <a:off x="544078" y="3348038"/>
            <a:ext cx="2036763" cy="1314450"/>
          </a:xfrm>
        </p:spPr>
        <p:txBody>
          <a:bodyPr/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1553278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>
            <a:extLst>
              <a:ext uri="{FF2B5EF4-FFF2-40B4-BE49-F238E27FC236}">
                <a16:creationId xmlns:a16="http://schemas.microsoft.com/office/drawing/2014/main" id="{31412137-7E01-1784-3DBE-F30B5B742A14}"/>
              </a:ext>
            </a:extLst>
          </p:cNvPr>
          <p:cNvSpPr txBox="1">
            <a:spLocks/>
          </p:cNvSpPr>
          <p:nvPr/>
        </p:nvSpPr>
        <p:spPr>
          <a:xfrm>
            <a:off x="544078" y="1237149"/>
            <a:ext cx="7203731" cy="930472"/>
          </a:xfrm>
          <a:prstGeom prst="rect">
            <a:avLst/>
          </a:prstGeom>
        </p:spPr>
        <p:txBody>
          <a:bodyPr lIns="164592"/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i="0" kern="120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5">
            <a:extLst>
              <a:ext uri="{FF2B5EF4-FFF2-40B4-BE49-F238E27FC236}">
                <a16:creationId xmlns:a16="http://schemas.microsoft.com/office/drawing/2014/main" id="{29EA43CD-A83D-0601-BB61-D1AF0F622A7C}"/>
              </a:ext>
            </a:extLst>
          </p:cNvPr>
          <p:cNvSpPr txBox="1">
            <a:spLocks/>
          </p:cNvSpPr>
          <p:nvPr/>
        </p:nvSpPr>
        <p:spPr>
          <a:xfrm>
            <a:off x="544078" y="2662301"/>
            <a:ext cx="8173660" cy="1314450"/>
          </a:xfrm>
          <a:prstGeom prst="rect">
            <a:avLst/>
          </a:prstGeom>
        </p:spPr>
        <p:txBody>
          <a:bodyPr/>
          <a:lstStyle>
            <a:lvl1pPr marL="227013" indent="-227013" algn="l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charset="0"/>
              <a:buChar char="•"/>
              <a:tabLst/>
              <a:defRPr lang="en-US" sz="1800" b="0" i="0" kern="12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4025" indent="-285750" algn="l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Char char="o"/>
              <a:tabLst/>
              <a:defRPr lang="en-US" sz="1600" b="0" i="0" kern="12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633413" indent="-285750" algn="l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Char char="•"/>
              <a:tabLst/>
              <a:defRPr lang="en-US" sz="1600" b="0" i="0" kern="12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971550" indent="-169863" algn="l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41413" indent="-169863" algn="l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3963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870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44078" y="929239"/>
            <a:ext cx="7203731" cy="930472"/>
          </a:xfrm>
        </p:spPr>
        <p:txBody>
          <a:bodyPr lIns="164592"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dirty="0"/>
          </a:p>
        </p:txBody>
      </p:sp>
      <p:sp>
        <p:nvSpPr>
          <p:cNvPr id="5" name="Subtitle 5"/>
          <p:cNvSpPr>
            <a:spLocks noGrp="1"/>
          </p:cNvSpPr>
          <p:nvPr>
            <p:ph type="subTitle" idx="1"/>
          </p:nvPr>
        </p:nvSpPr>
        <p:spPr>
          <a:xfrm>
            <a:off x="478764" y="3348539"/>
            <a:ext cx="1695269" cy="1314450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3" name="Subtitle 5">
            <a:extLst>
              <a:ext uri="{FF2B5EF4-FFF2-40B4-BE49-F238E27FC236}">
                <a16:creationId xmlns:a16="http://schemas.microsoft.com/office/drawing/2014/main" id="{4AAE064D-5FBD-524E-F9DB-72D987EAF96D}"/>
              </a:ext>
            </a:extLst>
          </p:cNvPr>
          <p:cNvSpPr txBox="1">
            <a:spLocks/>
          </p:cNvSpPr>
          <p:nvPr/>
        </p:nvSpPr>
        <p:spPr>
          <a:xfrm>
            <a:off x="6966153" y="3349107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074B0854-A1AF-7F63-474D-5F8AAF03AB70}"/>
              </a:ext>
            </a:extLst>
          </p:cNvPr>
          <p:cNvSpPr txBox="1">
            <a:spLocks/>
          </p:cNvSpPr>
          <p:nvPr/>
        </p:nvSpPr>
        <p:spPr>
          <a:xfrm>
            <a:off x="2641227" y="3305959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8F35128-E4AE-BA37-1E82-C2F5FDA3DD5F}"/>
              </a:ext>
            </a:extLst>
          </p:cNvPr>
          <p:cNvSpPr txBox="1">
            <a:spLocks/>
          </p:cNvSpPr>
          <p:nvPr/>
        </p:nvSpPr>
        <p:spPr>
          <a:xfrm>
            <a:off x="4803690" y="3322868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3AD4F68-0F4A-D9F8-A5FE-48A7D01D5A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03670" y="2086121"/>
            <a:ext cx="1262418" cy="1262418"/>
          </a:xfrm>
          <a:prstGeom prst="ellipse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F01FD2-8720-B799-1B44-826CF2503F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863262" y="2086121"/>
            <a:ext cx="1262418" cy="1262418"/>
          </a:xfrm>
          <a:prstGeom prst="ellipse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C8BB61-878F-1754-05AD-4894367F68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022854" y="2086121"/>
            <a:ext cx="1262418" cy="1262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752240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44078" y="929239"/>
            <a:ext cx="7203731" cy="930472"/>
          </a:xfrm>
        </p:spPr>
        <p:txBody>
          <a:bodyPr lIns="164592"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dirty="0"/>
          </a:p>
        </p:txBody>
      </p:sp>
      <p:sp>
        <p:nvSpPr>
          <p:cNvPr id="5" name="Subtitle 5"/>
          <p:cNvSpPr>
            <a:spLocks noGrp="1"/>
          </p:cNvSpPr>
          <p:nvPr>
            <p:ph type="subTitle" idx="1"/>
          </p:nvPr>
        </p:nvSpPr>
        <p:spPr>
          <a:xfrm>
            <a:off x="478764" y="3348539"/>
            <a:ext cx="1695269" cy="1314450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074B0854-A1AF-7F63-474D-5F8AAF03AB70}"/>
              </a:ext>
            </a:extLst>
          </p:cNvPr>
          <p:cNvSpPr txBox="1">
            <a:spLocks/>
          </p:cNvSpPr>
          <p:nvPr/>
        </p:nvSpPr>
        <p:spPr>
          <a:xfrm>
            <a:off x="2641227" y="3305959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8F35128-E4AE-BA37-1E82-C2F5FDA3DD5F}"/>
              </a:ext>
            </a:extLst>
          </p:cNvPr>
          <p:cNvSpPr txBox="1">
            <a:spLocks/>
          </p:cNvSpPr>
          <p:nvPr/>
        </p:nvSpPr>
        <p:spPr>
          <a:xfrm>
            <a:off x="4803690" y="3322868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3AD4F68-0F4A-D9F8-A5FE-48A7D01D5A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03670" y="2086121"/>
            <a:ext cx="1262418" cy="1262418"/>
          </a:xfrm>
          <a:prstGeom prst="ellipse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F01FD2-8720-B799-1B44-826CF2503F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863262" y="2086121"/>
            <a:ext cx="1262418" cy="1262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0420098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44078" y="929239"/>
            <a:ext cx="7203731" cy="930472"/>
          </a:xfrm>
        </p:spPr>
        <p:txBody>
          <a:bodyPr lIns="164592"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dirty="0"/>
          </a:p>
        </p:txBody>
      </p:sp>
      <p:sp>
        <p:nvSpPr>
          <p:cNvPr id="5" name="Subtitle 5"/>
          <p:cNvSpPr>
            <a:spLocks noGrp="1"/>
          </p:cNvSpPr>
          <p:nvPr>
            <p:ph type="subTitle" idx="1"/>
          </p:nvPr>
        </p:nvSpPr>
        <p:spPr>
          <a:xfrm>
            <a:off x="478764" y="3348539"/>
            <a:ext cx="1695269" cy="1314450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074B0854-A1AF-7F63-474D-5F8AAF03AB70}"/>
              </a:ext>
            </a:extLst>
          </p:cNvPr>
          <p:cNvSpPr txBox="1">
            <a:spLocks/>
          </p:cNvSpPr>
          <p:nvPr/>
        </p:nvSpPr>
        <p:spPr>
          <a:xfrm>
            <a:off x="2641227" y="3305959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3AD4F68-0F4A-D9F8-A5FE-48A7D01D5A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03670" y="2086121"/>
            <a:ext cx="1262418" cy="1262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3073209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44078" y="929239"/>
            <a:ext cx="7203731" cy="930472"/>
          </a:xfrm>
        </p:spPr>
        <p:txBody>
          <a:bodyPr lIns="164592"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dirty="0"/>
          </a:p>
        </p:txBody>
      </p:sp>
      <p:sp>
        <p:nvSpPr>
          <p:cNvPr id="5" name="Subtitle 5"/>
          <p:cNvSpPr>
            <a:spLocks noGrp="1"/>
          </p:cNvSpPr>
          <p:nvPr>
            <p:ph type="subTitle" idx="1"/>
          </p:nvPr>
        </p:nvSpPr>
        <p:spPr>
          <a:xfrm>
            <a:off x="478764" y="3348539"/>
            <a:ext cx="1695269" cy="1314450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43467521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44078" y="1237149"/>
            <a:ext cx="7203731" cy="930472"/>
          </a:xfrm>
        </p:spPr>
        <p:txBody>
          <a:bodyPr lIns="164592"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dirty="0"/>
          </a:p>
        </p:txBody>
      </p:sp>
      <p:sp>
        <p:nvSpPr>
          <p:cNvPr id="5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90700466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5">
            <a:extLst>
              <a:ext uri="{FF2B5EF4-FFF2-40B4-BE49-F238E27FC236}">
                <a16:creationId xmlns:a16="http://schemas.microsoft.com/office/drawing/2014/main" id="{4AAE064D-5FBD-524E-F9DB-72D987EAF96D}"/>
              </a:ext>
            </a:extLst>
          </p:cNvPr>
          <p:cNvSpPr txBox="1">
            <a:spLocks/>
          </p:cNvSpPr>
          <p:nvPr/>
        </p:nvSpPr>
        <p:spPr>
          <a:xfrm>
            <a:off x="6966153" y="3349107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074B0854-A1AF-7F63-474D-5F8AAF03AB70}"/>
              </a:ext>
            </a:extLst>
          </p:cNvPr>
          <p:cNvSpPr txBox="1">
            <a:spLocks/>
          </p:cNvSpPr>
          <p:nvPr/>
        </p:nvSpPr>
        <p:spPr>
          <a:xfrm>
            <a:off x="2641227" y="3305959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8F35128-E4AE-BA37-1E82-C2F5FDA3DD5F}"/>
              </a:ext>
            </a:extLst>
          </p:cNvPr>
          <p:cNvSpPr txBox="1">
            <a:spLocks/>
          </p:cNvSpPr>
          <p:nvPr/>
        </p:nvSpPr>
        <p:spPr>
          <a:xfrm>
            <a:off x="4803690" y="3322868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3AD4F68-0F4A-D9F8-A5FE-48A7D01D5A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03670" y="2086121"/>
            <a:ext cx="1262418" cy="1262418"/>
          </a:xfrm>
          <a:prstGeom prst="ellipse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F01FD2-8720-B799-1B44-826CF2503F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863262" y="2086121"/>
            <a:ext cx="1262418" cy="1262418"/>
          </a:xfrm>
          <a:prstGeom prst="ellipse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C8BB61-878F-1754-05AD-4894367F68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022854" y="2086121"/>
            <a:ext cx="1262418" cy="1262418"/>
          </a:xfrm>
          <a:prstGeom prst="ellipse">
            <a:avLst/>
          </a:prstGeom>
        </p:spPr>
      </p:pic>
      <p:sp>
        <p:nvSpPr>
          <p:cNvPr id="17" name="Title 9">
            <a:extLst>
              <a:ext uri="{FF2B5EF4-FFF2-40B4-BE49-F238E27FC236}">
                <a16:creationId xmlns:a16="http://schemas.microsoft.com/office/drawing/2014/main" id="{A0A1E70A-541D-DE05-8FD8-8029185C3333}"/>
              </a:ext>
            </a:extLst>
          </p:cNvPr>
          <p:cNvSpPr txBox="1">
            <a:spLocks/>
          </p:cNvSpPr>
          <p:nvPr/>
        </p:nvSpPr>
        <p:spPr>
          <a:xfrm>
            <a:off x="544078" y="929239"/>
            <a:ext cx="7203731" cy="930472"/>
          </a:xfrm>
          <a:prstGeom prst="rect">
            <a:avLst/>
          </a:prstGeom>
        </p:spPr>
        <p:txBody>
          <a:bodyPr lIns="164592"/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i="0" kern="120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8" name="Subtitle 5">
            <a:extLst>
              <a:ext uri="{FF2B5EF4-FFF2-40B4-BE49-F238E27FC236}">
                <a16:creationId xmlns:a16="http://schemas.microsoft.com/office/drawing/2014/main" id="{978A48A4-C5C9-3CE1-191B-E601E5D2923E}"/>
              </a:ext>
            </a:extLst>
          </p:cNvPr>
          <p:cNvSpPr txBox="1">
            <a:spLocks/>
          </p:cNvSpPr>
          <p:nvPr/>
        </p:nvSpPr>
        <p:spPr>
          <a:xfrm>
            <a:off x="478764" y="3348539"/>
            <a:ext cx="2037608" cy="1314450"/>
          </a:xfrm>
          <a:prstGeom prst="rect">
            <a:avLst/>
          </a:prstGeom>
        </p:spPr>
        <p:txBody>
          <a:bodyPr/>
          <a:lstStyle>
            <a:lvl1pPr marL="227013" indent="-227013" algn="l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charset="0"/>
              <a:buChar char="•"/>
              <a:tabLst/>
              <a:defRPr lang="en-US" sz="1800" b="0" i="0" kern="12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4025" indent="-285750" algn="l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Char char="o"/>
              <a:tabLst/>
              <a:defRPr lang="en-US" sz="1600" b="0" i="0" kern="12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633413" indent="-285750" algn="l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Char char="•"/>
              <a:tabLst/>
              <a:defRPr lang="en-US" sz="1600" b="0" i="0" kern="12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971550" indent="-169863" algn="l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41413" indent="-169863" algn="l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706211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 idx="4294967295"/>
          </p:nvPr>
        </p:nvSpPr>
        <p:spPr>
          <a:xfrm>
            <a:off x="544078" y="928688"/>
            <a:ext cx="7204075" cy="930275"/>
          </a:xfrm>
        </p:spPr>
        <p:txBody>
          <a:bodyPr lIns="164592"/>
          <a:lstStyle/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Subtitle 5"/>
          <p:cNvSpPr>
            <a:spLocks noGrp="1"/>
          </p:cNvSpPr>
          <p:nvPr>
            <p:ph type="subTitle" idx="4294967295"/>
          </p:nvPr>
        </p:nvSpPr>
        <p:spPr>
          <a:xfrm>
            <a:off x="544078" y="3348038"/>
            <a:ext cx="2036763" cy="1314450"/>
          </a:xfrm>
        </p:spPr>
        <p:txBody>
          <a:bodyPr/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074B0854-A1AF-7F63-474D-5F8AAF03AB70}"/>
              </a:ext>
            </a:extLst>
          </p:cNvPr>
          <p:cNvSpPr txBox="1">
            <a:spLocks/>
          </p:cNvSpPr>
          <p:nvPr/>
        </p:nvSpPr>
        <p:spPr>
          <a:xfrm>
            <a:off x="2641227" y="3305959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8F35128-E4AE-BA37-1E82-C2F5FDA3DD5F}"/>
              </a:ext>
            </a:extLst>
          </p:cNvPr>
          <p:cNvSpPr txBox="1">
            <a:spLocks/>
          </p:cNvSpPr>
          <p:nvPr/>
        </p:nvSpPr>
        <p:spPr>
          <a:xfrm>
            <a:off x="4803690" y="3322868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3AD4F68-0F4A-D9F8-A5FE-48A7D01D5A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03670" y="2086121"/>
            <a:ext cx="1262418" cy="1262418"/>
          </a:xfrm>
          <a:prstGeom prst="ellipse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F01FD2-8720-B799-1B44-826CF2503F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863262" y="2086121"/>
            <a:ext cx="1262418" cy="1262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26393644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 idx="4294967295"/>
          </p:nvPr>
        </p:nvSpPr>
        <p:spPr>
          <a:xfrm>
            <a:off x="544078" y="928688"/>
            <a:ext cx="7204075" cy="930275"/>
          </a:xfrm>
        </p:spPr>
        <p:txBody>
          <a:bodyPr lIns="164592"/>
          <a:lstStyle/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Accommodates</a:t>
            </a:r>
            <a:b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Lines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Subtitle 5"/>
          <p:cNvSpPr>
            <a:spLocks noGrp="1"/>
          </p:cNvSpPr>
          <p:nvPr>
            <p:ph type="subTitle" idx="4294967295"/>
          </p:nvPr>
        </p:nvSpPr>
        <p:spPr>
          <a:xfrm>
            <a:off x="544078" y="3348038"/>
            <a:ext cx="2036763" cy="1314450"/>
          </a:xfrm>
        </p:spPr>
        <p:txBody>
          <a:bodyPr/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074B0854-A1AF-7F63-474D-5F8AAF03AB70}"/>
              </a:ext>
            </a:extLst>
          </p:cNvPr>
          <p:cNvSpPr txBox="1">
            <a:spLocks/>
          </p:cNvSpPr>
          <p:nvPr/>
        </p:nvSpPr>
        <p:spPr>
          <a:xfrm>
            <a:off x="2641227" y="3305959"/>
            <a:ext cx="1695269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lnSpc>
                <a:spcPct val="102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None/>
              <a:tabLst/>
              <a:defRPr lang="en-US" sz="1600" b="0" i="0" kern="1200" dirty="0">
                <a:solidFill>
                  <a:schemeClr val="tx1"/>
                </a:solidFill>
                <a:effectLst/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1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charset="0"/>
              <a:buNone/>
              <a:tabLst/>
              <a:defRPr lang="en-US" sz="1600" b="0" i="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lnSpc>
                <a:spcPct val="85000"/>
              </a:lnSpc>
              <a:spcBef>
                <a:spcPts val="9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Speaker Name</a:t>
            </a:r>
            <a:b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390E8C-8723-66FB-B238-344EDA62BA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44078" y="2086121"/>
            <a:ext cx="1262418" cy="1262418"/>
          </a:xfrm>
          <a:prstGeom prst="ellipse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3AD4F68-0F4A-D9F8-A5FE-48A7D01D5A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03670" y="2086121"/>
            <a:ext cx="1262418" cy="126241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708971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ARF Brand Colors">
      <a:dk1>
        <a:srgbClr val="000000"/>
      </a:dk1>
      <a:lt1>
        <a:srgbClr val="FFFFFF"/>
      </a:lt1>
      <a:dk2>
        <a:srgbClr val="007B85"/>
      </a:dk2>
      <a:lt2>
        <a:srgbClr val="23BCB9"/>
      </a:lt2>
      <a:accent1>
        <a:srgbClr val="00447C"/>
      </a:accent1>
      <a:accent2>
        <a:srgbClr val="702877"/>
      </a:accent2>
      <a:accent3>
        <a:srgbClr val="285F6E"/>
      </a:accent3>
      <a:accent4>
        <a:srgbClr val="4C4D4C"/>
      </a:accent4>
      <a:accent5>
        <a:srgbClr val="EC008C"/>
      </a:accent5>
      <a:accent6>
        <a:srgbClr val="0079C1"/>
      </a:accent6>
      <a:hlink>
        <a:srgbClr val="23BCB9"/>
      </a:hlink>
      <a:folHlink>
        <a:srgbClr val="7028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000" dirty="0" smtClean="0">
            <a:solidFill>
              <a:schemeClr val="tx1"/>
            </a:solidFill>
            <a:latin typeface="Verdana"/>
            <a:cs typeface="Verdan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5798</TotalTime>
  <Words>160</Words>
  <Application>Microsoft Macintosh PowerPoint</Application>
  <PresentationFormat>On-screen Show (16:9)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Helvetica</vt:lpstr>
      <vt:lpstr>LucidaGrande</vt:lpstr>
      <vt:lpstr>Verdana</vt:lpstr>
      <vt:lpstr>Office Theme</vt:lpstr>
      <vt:lpstr>PowerPoint Presentation</vt:lpstr>
      <vt:lpstr>Title Accommodates Two Lines</vt:lpstr>
      <vt:lpstr>Title Accommodates Two Lines</vt:lpstr>
      <vt:lpstr>Title Accommodates Two Lines</vt:lpstr>
      <vt:lpstr>Title Accommodates Two Lines</vt:lpstr>
      <vt:lpstr>Title Accommodates Two Lines</vt:lpstr>
      <vt:lpstr>PowerPoint Presentation</vt:lpstr>
      <vt:lpstr>Title Accommodates Two Lines</vt:lpstr>
      <vt:lpstr>Title Accommodates Two Lines</vt:lpstr>
      <vt:lpstr>Title Accommodates Two Lines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Scott Villani</dc:creator>
  <cp:keywords/>
  <dc:description/>
  <cp:lastModifiedBy>Charyliz Rodriguez</cp:lastModifiedBy>
  <cp:revision>189</cp:revision>
  <cp:lastPrinted>2017-08-22T16:00:24Z</cp:lastPrinted>
  <dcterms:created xsi:type="dcterms:W3CDTF">2014-02-03T19:03:52Z</dcterms:created>
  <dcterms:modified xsi:type="dcterms:W3CDTF">2025-01-17T18:42:52Z</dcterms:modified>
  <cp:category/>
</cp:coreProperties>
</file>